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62"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555" autoAdjust="0"/>
  </p:normalViewPr>
  <p:slideViewPr>
    <p:cSldViewPr>
      <p:cViewPr varScale="1">
        <p:scale>
          <a:sx n="59" d="100"/>
          <a:sy n="59" d="100"/>
        </p:scale>
        <p:origin x="-106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F79583-8EAD-4DDA-8527-683F3892A59B}" type="datetimeFigureOut">
              <a:rPr lang="en-US" smtClean="0"/>
              <a:pPr/>
              <a:t>11/29/2020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51338D-96FA-4DC5-BFCB-003AB0B3004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a:t>
            </a:r>
            <a:r>
              <a:rPr lang="en-US" baseline="0" dirty="0" smtClean="0"/>
              <a:t> intelligent has numerous applications in healthcare. It entails the use of technology in performing the tasks performed by human or improving efficiency in performance of day to day operations. These include keeping records or process f </a:t>
            </a:r>
            <a:r>
              <a:rPr lang="en-US" baseline="0" dirty="0" err="1" smtClean="0"/>
              <a:t>intaking</a:t>
            </a:r>
            <a:r>
              <a:rPr lang="en-US" baseline="0" dirty="0" smtClean="0"/>
              <a:t> patients.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a:t>
            </a:r>
            <a:r>
              <a:rPr lang="en-US" baseline="0" dirty="0" smtClean="0"/>
              <a:t> intelligent has numerous applications in healthcare. It entails the use of technology in performing the tasks performed by human or improving efficiency in performance of day to day operations. These include keeping records or process f </a:t>
            </a:r>
            <a:r>
              <a:rPr lang="en-US" baseline="0" dirty="0" err="1" smtClean="0"/>
              <a:t>intaking</a:t>
            </a:r>
            <a:r>
              <a:rPr lang="en-US" baseline="0" dirty="0" smtClean="0"/>
              <a:t> patients.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virtual nursing assistants</a:t>
            </a:r>
            <a:r>
              <a:rPr lang="en-US" baseline="0" dirty="0" smtClean="0"/>
              <a:t> help patients with finding the best health service providers based on their symptoms. The assistants guide an individual through the identification of symptoms as well as monitoring their healthcare status. It can also provide various recommendations on the possible treatment doctors of the individual diseases based on the recommendations.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implications of application</a:t>
            </a:r>
            <a:r>
              <a:rPr lang="en-US" baseline="0" dirty="0" smtClean="0"/>
              <a:t> of artificial intelligence to the healthcare. It is an easier way of scheduling appointments with doctors hence making it more reliable for the patients. The services are always available which improves its reliability. Information provided is gathered from multiple sources making the recommendations more accurate.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 intelligence</a:t>
            </a:r>
            <a:r>
              <a:rPr lang="en-US" baseline="0" dirty="0" smtClean="0"/>
              <a:t> has various implications to the nurses who perform the tasks performed by computerized nurses. If they can work together, the technology can be a way of improving efficiency such as scheduling appointments. The roles of nurses are however reduced with the artificial assistants making it easy for nurses to lose their jobs to the artificial nurses.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Artificial intelligence has led</a:t>
            </a:r>
            <a:r>
              <a:rPr lang="en-US" baseline="0" dirty="0" smtClean="0"/>
              <a:t> to significant improvements within the healthcare system. It has improved the performance of tasks generally and saving time in gathering information and linking patients to doctors. This way, the quality of services is improved. However, the nurse career is highly threatened. The artificial nurses may replace the role of nurses over time threatening the career opportunities for aspiring nurses. </a:t>
            </a:r>
            <a:endParaRPr lang="en-US" dirty="0"/>
          </a:p>
        </p:txBody>
      </p:sp>
      <p:sp>
        <p:nvSpPr>
          <p:cNvPr id="4" name="Slide Number Placeholder 3"/>
          <p:cNvSpPr>
            <a:spLocks noGrp="1"/>
          </p:cNvSpPr>
          <p:nvPr>
            <p:ph type="sldNum" sz="quarter" idx="10"/>
          </p:nvPr>
        </p:nvSpPr>
        <p:spPr/>
        <p:txBody>
          <a:bodyPr/>
          <a:lstStyle/>
          <a:p>
            <a:fld id="{5351338D-96FA-4DC5-BFCB-003AB0B30047}"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9CF85EE3-BB6A-4C39-8578-C7BFDD79466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9CF85EE3-BB6A-4C39-8578-C7BFDD79466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9CF85EE3-BB6A-4C39-8578-C7BFDD794666}"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CF85EE3-BB6A-4C39-8578-C7BFDD79466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9CF85EE3-BB6A-4C39-8578-C7BFDD794666}"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85EE3-BB6A-4C39-8578-C7BFDD7946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85EE3-BB6A-4C39-8578-C7BFDD7946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85EE3-BB6A-4C39-8578-C7BFDD79466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9CF85EE3-BB6A-4C39-8578-C7BFDD794666}"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85EE3-BB6A-4C39-8578-C7BFDD7946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E94293-6680-40AD-9575-88B3AE9922F3}" type="datetimeFigureOut">
              <a:rPr lang="en-US" smtClean="0"/>
              <a:pPr/>
              <a:t>11/29/2020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85EE3-BB6A-4C39-8578-C7BFDD7946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4E94293-6680-40AD-9575-88B3AE9922F3}" type="datetimeFigureOut">
              <a:rPr lang="en-US" smtClean="0"/>
              <a:pPr/>
              <a:t>11/29/2020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9CF85EE3-BB6A-4C39-8578-C7BFDD794666}"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249362"/>
          </a:xfrm>
        </p:spPr>
        <p:txBody>
          <a:bodyPr/>
          <a:lstStyle/>
          <a:p>
            <a:r>
              <a:rPr lang="en-US" dirty="0" smtClean="0"/>
              <a:t>AI in healthcare</a:t>
            </a:r>
            <a:endParaRPr lang="en-US" dirty="0"/>
          </a:p>
        </p:txBody>
      </p:sp>
      <p:sp>
        <p:nvSpPr>
          <p:cNvPr id="5" name="Content Placeholder 4"/>
          <p:cNvSpPr>
            <a:spLocks noGrp="1"/>
          </p:cNvSpPr>
          <p:nvPr>
            <p:ph idx="1"/>
          </p:nvPr>
        </p:nvSpPr>
        <p:spPr/>
        <p:txBody>
          <a:bodyPr/>
          <a:lstStyle/>
          <a:p>
            <a:pPr algn="ctr">
              <a:buNone/>
            </a:pPr>
            <a:endParaRPr lang="en-US" dirty="0" smtClean="0"/>
          </a:p>
          <a:p>
            <a:pPr algn="ctr">
              <a:buNone/>
            </a:pPr>
            <a:r>
              <a:rPr lang="en-US" dirty="0" smtClean="0"/>
              <a:t>Name </a:t>
            </a:r>
          </a:p>
          <a:p>
            <a:pPr algn="ctr">
              <a:buNone/>
            </a:pPr>
            <a:r>
              <a:rPr lang="en-US" dirty="0" smtClean="0"/>
              <a:t>Institution </a:t>
            </a:r>
          </a:p>
          <a:p>
            <a:pPr algn="ctr">
              <a:buNone/>
            </a:pPr>
            <a:r>
              <a:rPr lang="en-US" dirty="0" smtClean="0"/>
              <a:t>Course </a:t>
            </a:r>
          </a:p>
          <a:p>
            <a:pPr algn="ctr">
              <a:buNone/>
            </a:pPr>
            <a:r>
              <a:rPr lang="en-US" dirty="0" smtClean="0"/>
              <a:t>Instructor </a:t>
            </a:r>
          </a:p>
          <a:p>
            <a:pPr algn="ctr">
              <a:buNone/>
            </a:pPr>
            <a:r>
              <a:rPr lang="en-US" dirty="0" smtClean="0"/>
              <a:t>Date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249362"/>
          </a:xfrm>
        </p:spPr>
        <p:txBody>
          <a:bodyPr/>
          <a:lstStyle/>
          <a:p>
            <a:r>
              <a:rPr lang="en-US" dirty="0" smtClean="0"/>
              <a:t>AI in healthcare</a:t>
            </a:r>
            <a:endParaRPr lang="en-US" dirty="0"/>
          </a:p>
        </p:txBody>
      </p:sp>
      <p:sp>
        <p:nvSpPr>
          <p:cNvPr id="5" name="Content Placeholder 4"/>
          <p:cNvSpPr>
            <a:spLocks noGrp="1"/>
          </p:cNvSpPr>
          <p:nvPr>
            <p:ph idx="1"/>
          </p:nvPr>
        </p:nvSpPr>
        <p:spPr/>
        <p:txBody>
          <a:bodyPr/>
          <a:lstStyle/>
          <a:p>
            <a:r>
              <a:rPr lang="en-US" dirty="0" smtClean="0"/>
              <a:t>The use of technology in performing some of the tasks performed by humans (Yu, Beam, &amp; </a:t>
            </a:r>
            <a:r>
              <a:rPr lang="en-US" dirty="0" err="1" smtClean="0"/>
              <a:t>Kohane</a:t>
            </a:r>
            <a:r>
              <a:rPr lang="en-US" dirty="0" smtClean="0"/>
              <a:t>, 2018).</a:t>
            </a:r>
          </a:p>
          <a:p>
            <a:r>
              <a:rPr lang="en-US" dirty="0" smtClean="0"/>
              <a:t>Used in simplifying performance of tasks. </a:t>
            </a:r>
          </a:p>
          <a:p>
            <a:r>
              <a:rPr lang="en-US" dirty="0" smtClean="0"/>
              <a:t>Performing tasks performed by humans. </a:t>
            </a:r>
          </a:p>
          <a:p>
            <a:r>
              <a:rPr lang="en-US" dirty="0" smtClean="0"/>
              <a:t>Applied in hospitals to  improve efficiency in </a:t>
            </a:r>
            <a:r>
              <a:rPr lang="en-US" dirty="0" smtClean="0"/>
              <a:t>performance.</a:t>
            </a:r>
          </a:p>
          <a:p>
            <a:pPr lvl="1"/>
            <a:r>
              <a:rPr lang="en-US" dirty="0" err="1" smtClean="0"/>
              <a:t>E.g</a:t>
            </a:r>
            <a:r>
              <a:rPr lang="en-US" smtClean="0"/>
              <a:t> Patient </a:t>
            </a:r>
            <a:r>
              <a:rPr lang="en-US" dirty="0" smtClean="0"/>
              <a:t>intake and recordkeeping</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assistant nurses</a:t>
            </a:r>
            <a:endParaRPr lang="en-US" dirty="0"/>
          </a:p>
        </p:txBody>
      </p:sp>
      <p:sp>
        <p:nvSpPr>
          <p:cNvPr id="3" name="Content Placeholder 2"/>
          <p:cNvSpPr>
            <a:spLocks noGrp="1"/>
          </p:cNvSpPr>
          <p:nvPr>
            <p:ph idx="1"/>
          </p:nvPr>
        </p:nvSpPr>
        <p:spPr/>
        <p:txBody>
          <a:bodyPr/>
          <a:lstStyle/>
          <a:p>
            <a:r>
              <a:rPr lang="en-US" dirty="0" smtClean="0"/>
              <a:t>Offers personalized experience to patients. </a:t>
            </a:r>
            <a:endParaRPr lang="en-US" dirty="0" smtClean="0"/>
          </a:p>
          <a:p>
            <a:pPr lvl="1"/>
            <a:r>
              <a:rPr lang="en-US" dirty="0" smtClean="0"/>
              <a:t>Helps </a:t>
            </a:r>
            <a:r>
              <a:rPr lang="en-US" dirty="0" smtClean="0"/>
              <a:t>patients identify illness based on symptoms (Yu, Beam, &amp; </a:t>
            </a:r>
            <a:r>
              <a:rPr lang="en-US" dirty="0" err="1" smtClean="0"/>
              <a:t>Kohane</a:t>
            </a:r>
            <a:r>
              <a:rPr lang="en-US" dirty="0" smtClean="0"/>
              <a:t>, 2018).</a:t>
            </a:r>
          </a:p>
          <a:p>
            <a:r>
              <a:rPr lang="en-US" dirty="0" smtClean="0"/>
              <a:t>Helps individuals monitor their status of health.</a:t>
            </a:r>
          </a:p>
          <a:p>
            <a:r>
              <a:rPr lang="en-US" dirty="0" smtClean="0"/>
              <a:t>They help patients identify proper doctors and schedule appointments.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Implications to healthcare</a:t>
            </a:r>
            <a:endParaRPr lang="en-US" dirty="0"/>
          </a:p>
        </p:txBody>
      </p:sp>
      <p:sp>
        <p:nvSpPr>
          <p:cNvPr id="3" name="Content Placeholder 2"/>
          <p:cNvSpPr>
            <a:spLocks noGrp="1"/>
          </p:cNvSpPr>
          <p:nvPr>
            <p:ph idx="1"/>
          </p:nvPr>
        </p:nvSpPr>
        <p:spPr/>
        <p:txBody>
          <a:bodyPr/>
          <a:lstStyle/>
          <a:p>
            <a:r>
              <a:rPr lang="en-US" dirty="0" smtClean="0"/>
              <a:t>Improves efficiency in scheduling appointments </a:t>
            </a:r>
            <a:r>
              <a:rPr lang="en-US" dirty="0" smtClean="0"/>
              <a:t>to save</a:t>
            </a:r>
            <a:r>
              <a:rPr lang="en-US" dirty="0" smtClean="0"/>
              <a:t> </a:t>
            </a:r>
            <a:r>
              <a:rPr lang="en-US" dirty="0" smtClean="0"/>
              <a:t>time (Maddox, </a:t>
            </a:r>
            <a:r>
              <a:rPr lang="en-US" i="1" dirty="0" smtClean="0"/>
              <a:t>et al, </a:t>
            </a:r>
            <a:r>
              <a:rPr lang="en-US" dirty="0" smtClean="0"/>
              <a:t>2019).</a:t>
            </a:r>
          </a:p>
          <a:p>
            <a:r>
              <a:rPr lang="en-US" dirty="0" smtClean="0"/>
              <a:t>It provides information from multiple sources.</a:t>
            </a:r>
          </a:p>
          <a:p>
            <a:r>
              <a:rPr lang="en-US" dirty="0" smtClean="0"/>
              <a:t>The virtual nurses are also available </a:t>
            </a:r>
            <a:r>
              <a:rPr lang="en-US" dirty="0" smtClean="0"/>
              <a:t>24/7. </a:t>
            </a:r>
          </a:p>
          <a:p>
            <a:pPr lvl="1"/>
            <a:r>
              <a:rPr lang="en-US" dirty="0" smtClean="0"/>
              <a:t>This increases </a:t>
            </a:r>
            <a:r>
              <a:rPr lang="en-US" dirty="0" smtClean="0"/>
              <a:t>the reliability of the healthcare </a:t>
            </a:r>
            <a:r>
              <a:rPr lang="en-US" dirty="0" smtClean="0"/>
              <a:t>of their services. </a:t>
            </a:r>
            <a:endParaRPr lang="en-US" dirty="0" smtClean="0"/>
          </a:p>
          <a:p>
            <a:r>
              <a:rPr lang="en-US" dirty="0" smtClean="0"/>
              <a:t> Has </a:t>
            </a:r>
            <a:r>
              <a:rPr lang="en-US" dirty="0" smtClean="0"/>
              <a:t>helped in saving costs of consultation</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to nursing</a:t>
            </a:r>
            <a:endParaRPr lang="en-US" dirty="0"/>
          </a:p>
        </p:txBody>
      </p:sp>
      <p:sp>
        <p:nvSpPr>
          <p:cNvPr id="3" name="Content Placeholder 2"/>
          <p:cNvSpPr>
            <a:spLocks noGrp="1"/>
          </p:cNvSpPr>
          <p:nvPr>
            <p:ph idx="1"/>
          </p:nvPr>
        </p:nvSpPr>
        <p:spPr/>
        <p:txBody>
          <a:bodyPr/>
          <a:lstStyle/>
          <a:p>
            <a:r>
              <a:rPr lang="en-US" dirty="0" smtClean="0"/>
              <a:t>Improves efficiency </a:t>
            </a:r>
            <a:r>
              <a:rPr lang="en-US" dirty="0" smtClean="0"/>
              <a:t>through teamwork. </a:t>
            </a:r>
            <a:endParaRPr lang="en-US" dirty="0" smtClean="0"/>
          </a:p>
          <a:p>
            <a:r>
              <a:rPr lang="en-US" dirty="0" smtClean="0"/>
              <a:t>Nurses can lose their jobs to the artificial assistants. </a:t>
            </a:r>
          </a:p>
          <a:p>
            <a:r>
              <a:rPr lang="en-US" dirty="0" smtClean="0"/>
              <a:t>Threatens the nurse’s careers(Jiang</a:t>
            </a:r>
            <a:r>
              <a:rPr lang="en-US" dirty="0" smtClean="0"/>
              <a:t>, </a:t>
            </a:r>
            <a:r>
              <a:rPr lang="en-US" i="1" dirty="0" smtClean="0"/>
              <a:t>et al, </a:t>
            </a:r>
            <a:r>
              <a:rPr lang="en-US" dirty="0" smtClean="0"/>
              <a:t>2017</a:t>
            </a:r>
            <a:r>
              <a:rPr lang="en-US" i="1" dirty="0" smtClean="0"/>
              <a:t>).</a:t>
            </a:r>
          </a:p>
          <a:p>
            <a:pPr lvl="1"/>
            <a:r>
              <a:rPr lang="en-US" i="1" dirty="0" smtClean="0"/>
              <a:t>Major jobs may be taken by the artificial nurse assistants.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AI </a:t>
            </a:r>
            <a:r>
              <a:rPr lang="en-US" dirty="0" smtClean="0"/>
              <a:t>improves the general performance in the healthcare sector.</a:t>
            </a:r>
          </a:p>
          <a:p>
            <a:r>
              <a:rPr lang="en-US" dirty="0" smtClean="0"/>
              <a:t>It can improve the quality of services.</a:t>
            </a:r>
          </a:p>
          <a:p>
            <a:r>
              <a:rPr lang="en-US" dirty="0" smtClean="0"/>
              <a:t>It replaces nurses in their roles(Jiang</a:t>
            </a:r>
            <a:r>
              <a:rPr lang="en-US" dirty="0" smtClean="0"/>
              <a:t>, </a:t>
            </a:r>
            <a:r>
              <a:rPr lang="en-US" i="1" dirty="0" smtClean="0"/>
              <a:t>et al, </a:t>
            </a:r>
            <a:r>
              <a:rPr lang="en-US" dirty="0" smtClean="0"/>
              <a:t>2017</a:t>
            </a:r>
            <a:r>
              <a:rPr lang="en-US" i="1" dirty="0" smtClean="0"/>
              <a:t>).</a:t>
            </a:r>
          </a:p>
          <a:p>
            <a:pPr lvl="1"/>
            <a:r>
              <a:rPr lang="en-US" dirty="0" smtClean="0"/>
              <a:t>	</a:t>
            </a:r>
            <a:r>
              <a:rPr lang="en-US" dirty="0" smtClean="0"/>
              <a:t>This is a major threat to their jobs or careers,.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Jiang, F., Jiang, Y., </a:t>
            </a:r>
            <a:r>
              <a:rPr lang="en-US" dirty="0" err="1" smtClean="0"/>
              <a:t>Zhi</a:t>
            </a:r>
            <a:r>
              <a:rPr lang="en-US" dirty="0" smtClean="0"/>
              <a:t>, H., Dong, Y., Li, H., Ma, S., ... &amp; Wang, Y. (2017). Artificial intelligence in healthcare: past, present and future. </a:t>
            </a:r>
            <a:r>
              <a:rPr lang="en-US" i="1" dirty="0" smtClean="0"/>
              <a:t>Stroke and vascular neurology</a:t>
            </a:r>
            <a:r>
              <a:rPr lang="en-US" dirty="0" smtClean="0"/>
              <a:t>, </a:t>
            </a:r>
            <a:r>
              <a:rPr lang="en-US" i="1" dirty="0" smtClean="0"/>
              <a:t>2</a:t>
            </a:r>
            <a:r>
              <a:rPr lang="en-US" dirty="0" smtClean="0"/>
              <a:t>(4), 230-243.</a:t>
            </a:r>
          </a:p>
          <a:p>
            <a:r>
              <a:rPr lang="en-US" dirty="0" smtClean="0"/>
              <a:t>Maddox, T. M., Rumsfeld, J. S., &amp; Payne, P. R. (2019). Questions for artificial intelligence in health care. </a:t>
            </a:r>
            <a:r>
              <a:rPr lang="en-US" i="1" dirty="0" err="1" smtClean="0"/>
              <a:t>Jama</a:t>
            </a:r>
            <a:r>
              <a:rPr lang="en-US" dirty="0" smtClean="0"/>
              <a:t>, </a:t>
            </a:r>
            <a:r>
              <a:rPr lang="en-US" i="1" dirty="0" smtClean="0"/>
              <a:t>321</a:t>
            </a:r>
            <a:r>
              <a:rPr lang="en-US" dirty="0" smtClean="0"/>
              <a:t>(1), 31-32.</a:t>
            </a:r>
          </a:p>
          <a:p>
            <a:r>
              <a:rPr lang="en-US" dirty="0" smtClean="0"/>
              <a:t>Yu, K. H., Beam, A. L., &amp; </a:t>
            </a:r>
            <a:r>
              <a:rPr lang="en-US" dirty="0" err="1" smtClean="0"/>
              <a:t>Kohane</a:t>
            </a:r>
            <a:r>
              <a:rPr lang="en-US" dirty="0" smtClean="0"/>
              <a:t>, I. S. (2018). Artificial intelligence in healthcare. </a:t>
            </a:r>
            <a:r>
              <a:rPr lang="en-US" i="1" dirty="0" smtClean="0"/>
              <a:t>Nature biomedical engineering</a:t>
            </a:r>
            <a:r>
              <a:rPr lang="en-US" dirty="0" smtClean="0"/>
              <a:t>, </a:t>
            </a:r>
            <a:r>
              <a:rPr lang="en-US" i="1" dirty="0" smtClean="0"/>
              <a:t>2</a:t>
            </a:r>
            <a:r>
              <a:rPr lang="en-US" dirty="0" smtClean="0"/>
              <a:t>(10), 719-731.</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71</TotalTime>
  <Words>606</Words>
  <Application>Microsoft Office PowerPoint</Application>
  <PresentationFormat>On-screen Show (4:3)</PresentationFormat>
  <Paragraphs>50</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Trek</vt:lpstr>
      <vt:lpstr>AI in healthcare</vt:lpstr>
      <vt:lpstr>AI in healthcare</vt:lpstr>
      <vt:lpstr>Virtual assistant nurses</vt:lpstr>
      <vt:lpstr>Implications to healthcare</vt:lpstr>
      <vt:lpstr>Effects to nursing</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computer</cp:lastModifiedBy>
  <cp:revision>23</cp:revision>
  <dcterms:created xsi:type="dcterms:W3CDTF">2020-11-28T03:23:38Z</dcterms:created>
  <dcterms:modified xsi:type="dcterms:W3CDTF">2020-11-29T03:34:43Z</dcterms:modified>
</cp:coreProperties>
</file>